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57" r:id="rId4"/>
    <p:sldId id="258" r:id="rId5"/>
    <p:sldId id="260" r:id="rId6"/>
    <p:sldId id="259" r:id="rId7"/>
    <p:sldId id="265" r:id="rId8"/>
    <p:sldId id="266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7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8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3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8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1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6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0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0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1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438A-E118-4DAE-A265-A609B8A20923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9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Problem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42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Personal Evaluation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best part of my invention is: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part of my invention that frustrates me is: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Based on the testimonials I received, I need to change: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99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reasons a person would want to use my invention are: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Next time I decide to invent something, I will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67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Problem Research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6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Description of Invention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6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Materials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Product Design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5203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Sketch of </a:t>
            </a:r>
            <a:r>
              <a:rPr lang="en-US" sz="6000" dirty="0" smtClean="0"/>
              <a:t>Invention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5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Invention Process Notes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09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Testimonial 1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Name </a:t>
            </a:r>
            <a:r>
              <a:rPr lang="en-US" b="1" dirty="0"/>
              <a:t>of person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Were there problems with this invention?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dirty="0"/>
          </a:p>
          <a:p>
            <a:r>
              <a:rPr lang="en-US" b="1" dirty="0"/>
              <a:t>What were they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Overall</a:t>
            </a:r>
            <a:r>
              <a:rPr lang="en-US" b="1" dirty="0"/>
              <a:t>, what did you think of this invention?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58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Testimonial 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Name of person:</a:t>
            </a:r>
            <a:endParaRPr lang="en-US" dirty="0"/>
          </a:p>
          <a:p>
            <a:r>
              <a:rPr lang="en-US" b="1" dirty="0"/>
              <a:t>Were there problems with this invention? </a:t>
            </a:r>
          </a:p>
          <a:p>
            <a:pPr marL="0" indent="0">
              <a:buNone/>
            </a:pPr>
            <a:r>
              <a:rPr lang="en-US" b="1" dirty="0"/>
              <a:t> </a:t>
            </a:r>
            <a:endParaRPr lang="en-US" dirty="0"/>
          </a:p>
          <a:p>
            <a:r>
              <a:rPr lang="en-US" b="1" dirty="0"/>
              <a:t>What were they?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Overall, what did you think of this invention?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2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93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Problem</vt:lpstr>
      <vt:lpstr>Problem Research</vt:lpstr>
      <vt:lpstr>Description of Invention</vt:lpstr>
      <vt:lpstr>Materials</vt:lpstr>
      <vt:lpstr>Product Design</vt:lpstr>
      <vt:lpstr>Sketch of Invention</vt:lpstr>
      <vt:lpstr>Invention Process Notes</vt:lpstr>
      <vt:lpstr>Testimonial 1</vt:lpstr>
      <vt:lpstr>Testimonial 2</vt:lpstr>
      <vt:lpstr>Personal Evaluation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Lisa</dc:creator>
  <cp:lastModifiedBy>Roberts, Lisa</cp:lastModifiedBy>
  <cp:revision>5</cp:revision>
  <dcterms:created xsi:type="dcterms:W3CDTF">2017-11-28T17:55:52Z</dcterms:created>
  <dcterms:modified xsi:type="dcterms:W3CDTF">2018-11-19T18:09:57Z</dcterms:modified>
</cp:coreProperties>
</file>